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94FC4-9AA5-474B-BE46-3C4372CFC7F0}" type="datetimeFigureOut">
              <a:rPr lang="en-GB" smtClean="0"/>
              <a:t>21/02/2014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271FD-1350-4632-B48E-F2B72C2E84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0658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94FC4-9AA5-474B-BE46-3C4372CFC7F0}" type="datetimeFigureOut">
              <a:rPr lang="en-GB" smtClean="0"/>
              <a:t>21/02/2014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271FD-1350-4632-B48E-F2B72C2E84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290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94FC4-9AA5-474B-BE46-3C4372CFC7F0}" type="datetimeFigureOut">
              <a:rPr lang="en-GB" smtClean="0"/>
              <a:t>21/02/2014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271FD-1350-4632-B48E-F2B72C2E84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8457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94FC4-9AA5-474B-BE46-3C4372CFC7F0}" type="datetimeFigureOut">
              <a:rPr lang="en-GB" smtClean="0"/>
              <a:t>21/02/2014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271FD-1350-4632-B48E-F2B72C2E84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0080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94FC4-9AA5-474B-BE46-3C4372CFC7F0}" type="datetimeFigureOut">
              <a:rPr lang="en-GB" smtClean="0"/>
              <a:t>21/02/2014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271FD-1350-4632-B48E-F2B72C2E84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7613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94FC4-9AA5-474B-BE46-3C4372CFC7F0}" type="datetimeFigureOut">
              <a:rPr lang="en-GB" smtClean="0"/>
              <a:t>21/02/2014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271FD-1350-4632-B48E-F2B72C2E84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8195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94FC4-9AA5-474B-BE46-3C4372CFC7F0}" type="datetimeFigureOut">
              <a:rPr lang="en-GB" smtClean="0"/>
              <a:t>21/02/2014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271FD-1350-4632-B48E-F2B72C2E84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451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94FC4-9AA5-474B-BE46-3C4372CFC7F0}" type="datetimeFigureOut">
              <a:rPr lang="en-GB" smtClean="0"/>
              <a:t>21/02/2014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271FD-1350-4632-B48E-F2B72C2E84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0201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94FC4-9AA5-474B-BE46-3C4372CFC7F0}" type="datetimeFigureOut">
              <a:rPr lang="en-GB" smtClean="0"/>
              <a:t>21/02/2014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271FD-1350-4632-B48E-F2B72C2E84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1645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94FC4-9AA5-474B-BE46-3C4372CFC7F0}" type="datetimeFigureOut">
              <a:rPr lang="en-GB" smtClean="0"/>
              <a:t>21/02/2014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271FD-1350-4632-B48E-F2B72C2E84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9271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94FC4-9AA5-474B-BE46-3C4372CFC7F0}" type="datetimeFigureOut">
              <a:rPr lang="en-GB" smtClean="0"/>
              <a:t>21/02/2014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271FD-1350-4632-B48E-F2B72C2E84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228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4000">
              <a:srgbClr val="000000"/>
            </a:gs>
            <a:gs pos="88000">
              <a:schemeClr val="tx2">
                <a:lumMod val="50000"/>
              </a:schemeClr>
            </a:gs>
            <a:gs pos="100000">
              <a:schemeClr val="tx2">
                <a:lumMod val="75000"/>
              </a:schemeClr>
            </a:gs>
            <a:gs pos="100000">
              <a:schemeClr val="tx2">
                <a:lumMod val="75000"/>
              </a:schemeClr>
            </a:gs>
            <a:gs pos="100000">
              <a:schemeClr val="tx2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94FC4-9AA5-474B-BE46-3C4372CFC7F0}" type="datetimeFigureOut">
              <a:rPr lang="en-GB" smtClean="0"/>
              <a:t>21/02/2014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271FD-1350-4632-B48E-F2B72C2E84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3393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KYisa36ODW8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074" y="-10074"/>
            <a:ext cx="925107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764704"/>
            <a:ext cx="4104456" cy="1470025"/>
          </a:xfrm>
        </p:spPr>
        <p:txBody>
          <a:bodyPr/>
          <a:lstStyle/>
          <a:p>
            <a:pPr algn="l"/>
            <a:r>
              <a:rPr lang="en-GB" dirty="0" smtClean="0">
                <a:solidFill>
                  <a:schemeClr val="bg1"/>
                </a:solidFill>
                <a:latin typeface="Bell MT" panose="02020503060305020303" pitchFamily="18" charset="0"/>
              </a:rPr>
              <a:t>Laurie Anderson</a:t>
            </a:r>
            <a:endParaRPr lang="en-GB" dirty="0">
              <a:solidFill>
                <a:schemeClr val="bg1"/>
              </a:solidFill>
              <a:latin typeface="Bell MT" panose="020205030603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2420888"/>
            <a:ext cx="4608512" cy="1752600"/>
          </a:xfrm>
        </p:spPr>
        <p:txBody>
          <a:bodyPr>
            <a:normAutofit fontScale="92500"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Bell MT" panose="02020503060305020303" pitchFamily="18" charset="0"/>
              </a:rPr>
              <a:t>Experimental performance</a:t>
            </a:r>
          </a:p>
          <a:p>
            <a:r>
              <a:rPr lang="en-GB" dirty="0" smtClean="0">
                <a:solidFill>
                  <a:schemeClr val="bg1"/>
                </a:solidFill>
                <a:latin typeface="Bell MT" panose="02020503060305020303" pitchFamily="18" charset="0"/>
              </a:rPr>
              <a:t> artist, composer and </a:t>
            </a:r>
          </a:p>
          <a:p>
            <a:r>
              <a:rPr lang="en-GB" dirty="0" smtClean="0">
                <a:solidFill>
                  <a:schemeClr val="bg1"/>
                </a:solidFill>
                <a:latin typeface="Bell MT" panose="02020503060305020303" pitchFamily="18" charset="0"/>
              </a:rPr>
              <a:t>musician</a:t>
            </a:r>
            <a:endParaRPr lang="en-GB" dirty="0">
              <a:solidFill>
                <a:schemeClr val="bg1"/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01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1" y="2523869"/>
            <a:ext cx="3131840" cy="4334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  <a:latin typeface="Bell MT" panose="02020503060305020303" pitchFamily="18" charset="0"/>
              </a:rPr>
              <a:t>The work and her inspiration</a:t>
            </a:r>
            <a:endParaRPr lang="en-GB" dirty="0">
              <a:solidFill>
                <a:schemeClr val="bg1"/>
              </a:solidFill>
              <a:latin typeface="Bell MT" panose="020205030603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7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  <a:latin typeface="Bell MT" panose="02020503060305020303" pitchFamily="18" charset="0"/>
              </a:rPr>
              <a:t>S</a:t>
            </a:r>
            <a:r>
              <a:rPr lang="en-GB" dirty="0" smtClean="0">
                <a:solidFill>
                  <a:schemeClr val="bg1"/>
                </a:solidFill>
                <a:latin typeface="Bell MT" panose="02020503060305020303" pitchFamily="18" charset="0"/>
              </a:rPr>
              <a:t>he </a:t>
            </a:r>
            <a:r>
              <a:rPr lang="en-GB" dirty="0">
                <a:solidFill>
                  <a:schemeClr val="bg1"/>
                </a:solidFill>
                <a:latin typeface="Bell MT" panose="02020503060305020303" pitchFamily="18" charset="0"/>
              </a:rPr>
              <a:t>has cast herself in roles as varied as visual artist, composer, poet, photographer, </a:t>
            </a:r>
            <a:r>
              <a:rPr lang="en-GB" dirty="0" smtClean="0">
                <a:solidFill>
                  <a:schemeClr val="bg1"/>
                </a:solidFill>
                <a:latin typeface="Bell MT" panose="02020503060305020303" pitchFamily="18" charset="0"/>
              </a:rPr>
              <a:t>filmmaker</a:t>
            </a:r>
            <a:r>
              <a:rPr lang="en-GB" dirty="0">
                <a:solidFill>
                  <a:schemeClr val="bg1"/>
                </a:solidFill>
                <a:latin typeface="Bell MT" panose="02020503060305020303" pitchFamily="18" charset="0"/>
              </a:rPr>
              <a:t>, electronics whiz, vocalist, and instrumentalist</a:t>
            </a:r>
            <a:r>
              <a:rPr lang="en-GB" dirty="0" smtClean="0">
                <a:solidFill>
                  <a:schemeClr val="bg1"/>
                </a:solidFill>
                <a:latin typeface="Bell MT" panose="02020503060305020303" pitchFamily="18" charset="0"/>
              </a:rPr>
              <a:t>.</a:t>
            </a:r>
          </a:p>
          <a:p>
            <a:pPr marL="0" indent="0">
              <a:buNone/>
            </a:pPr>
            <a:endParaRPr lang="en-GB" sz="2400" dirty="0" smtClean="0">
              <a:solidFill>
                <a:schemeClr val="bg1"/>
              </a:solidFill>
              <a:latin typeface="Bell MT" panose="02020503060305020303" pitchFamily="18" charset="0"/>
            </a:endParaRPr>
          </a:p>
          <a:p>
            <a:pPr marL="0" indent="0">
              <a:buNone/>
            </a:pPr>
            <a:r>
              <a:rPr lang="en-GB" sz="2400" dirty="0" smtClean="0">
                <a:solidFill>
                  <a:schemeClr val="bg1"/>
                </a:solidFill>
                <a:latin typeface="Bell MT" panose="02020503060305020303" pitchFamily="18" charset="0"/>
              </a:rPr>
              <a:t>Her work reflects </a:t>
            </a:r>
            <a:r>
              <a:rPr lang="en-GB" sz="2400" dirty="0">
                <a:solidFill>
                  <a:schemeClr val="bg1"/>
                </a:solidFill>
                <a:latin typeface="Bell MT" panose="02020503060305020303" pitchFamily="18" charset="0"/>
              </a:rPr>
              <a:t>the world in </a:t>
            </a:r>
            <a:r>
              <a:rPr lang="en-GB" sz="2400" dirty="0" smtClean="0">
                <a:solidFill>
                  <a:schemeClr val="bg1"/>
                </a:solidFill>
                <a:latin typeface="Bell MT" panose="02020503060305020303" pitchFamily="18" charset="0"/>
              </a:rPr>
              <a:t>its </a:t>
            </a:r>
            <a:r>
              <a:rPr lang="en-GB" sz="2400" dirty="0">
                <a:solidFill>
                  <a:schemeClr val="bg1"/>
                </a:solidFill>
                <a:latin typeface="Bell MT" panose="02020503060305020303" pitchFamily="18" charset="0"/>
              </a:rPr>
              <a:t>melancholy, disjointed, mesmerizing </a:t>
            </a:r>
            <a:r>
              <a:rPr lang="en-GB" sz="2400" dirty="0" smtClean="0">
                <a:solidFill>
                  <a:schemeClr val="bg1"/>
                </a:solidFill>
                <a:latin typeface="Bell MT" panose="02020503060305020303" pitchFamily="18" charset="0"/>
              </a:rPr>
              <a:t>glory.</a:t>
            </a:r>
          </a:p>
          <a:p>
            <a:pPr marL="0" indent="0">
              <a:buNone/>
            </a:pPr>
            <a:endParaRPr lang="en-GB" sz="2400" dirty="0">
              <a:solidFill>
                <a:schemeClr val="bg1"/>
              </a:solidFill>
              <a:latin typeface="Bell MT" panose="02020503060305020303" pitchFamily="18" charset="0"/>
            </a:endParaRPr>
          </a:p>
          <a:p>
            <a:pPr marL="0" indent="0">
              <a:buNone/>
            </a:pPr>
            <a:r>
              <a:rPr lang="en-GB" sz="2000" dirty="0" smtClean="0">
                <a:solidFill>
                  <a:schemeClr val="bg1"/>
                </a:solidFill>
                <a:latin typeface="Bell MT" panose="02020503060305020303" pitchFamily="18" charset="0"/>
              </a:rPr>
              <a:t>“But </a:t>
            </a:r>
            <a:r>
              <a:rPr lang="en-GB" sz="2000" dirty="0">
                <a:solidFill>
                  <a:schemeClr val="bg1"/>
                </a:solidFill>
                <a:latin typeface="Bell MT" panose="02020503060305020303" pitchFamily="18" charset="0"/>
              </a:rPr>
              <a:t>my goal as an artist isn’t to change the world. </a:t>
            </a:r>
            <a:endParaRPr lang="en-GB" sz="2000" dirty="0" smtClean="0">
              <a:solidFill>
                <a:schemeClr val="bg1"/>
              </a:solidFill>
              <a:latin typeface="Bell MT" panose="02020503060305020303" pitchFamily="18" charset="0"/>
            </a:endParaRPr>
          </a:p>
          <a:p>
            <a:pPr marL="0" indent="0">
              <a:buNone/>
            </a:pPr>
            <a:r>
              <a:rPr lang="en-GB" sz="2000" dirty="0" smtClean="0">
                <a:solidFill>
                  <a:schemeClr val="bg1"/>
                </a:solidFill>
                <a:latin typeface="Bell MT" panose="02020503060305020303" pitchFamily="18" charset="0"/>
              </a:rPr>
              <a:t>My </a:t>
            </a:r>
            <a:r>
              <a:rPr lang="en-GB" sz="2000" dirty="0">
                <a:solidFill>
                  <a:schemeClr val="bg1"/>
                </a:solidFill>
                <a:latin typeface="Bell MT" panose="02020503060305020303" pitchFamily="18" charset="0"/>
              </a:rPr>
              <a:t>goal is to describe </a:t>
            </a:r>
            <a:r>
              <a:rPr lang="en-GB" sz="2000" dirty="0" smtClean="0">
                <a:solidFill>
                  <a:schemeClr val="bg1"/>
                </a:solidFill>
                <a:latin typeface="Bell MT" panose="02020503060305020303" pitchFamily="18" charset="0"/>
              </a:rPr>
              <a:t>it” Laurie Anderson</a:t>
            </a:r>
            <a:endParaRPr lang="en-GB" sz="2000" dirty="0">
              <a:solidFill>
                <a:schemeClr val="bg1"/>
              </a:solidFill>
              <a:latin typeface="Bell MT" panose="02020503060305020303" pitchFamily="18" charset="0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bg1"/>
                </a:solidFill>
                <a:latin typeface="Bell MT" panose="02020503060305020303" pitchFamily="18" charset="0"/>
              </a:rPr>
              <a:t> </a:t>
            </a:r>
            <a:endParaRPr lang="en-GB" dirty="0">
              <a:solidFill>
                <a:schemeClr val="bg1"/>
              </a:solidFill>
              <a:latin typeface="Bell MT" panose="02020503060305020303" pitchFamily="18" charset="0"/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52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6"/>
          <a:stretch/>
        </p:blipFill>
        <p:spPr>
          <a:xfrm>
            <a:off x="4955589" y="3452695"/>
            <a:ext cx="4206311" cy="34053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  <a:latin typeface="Bell MT" panose="02020503060305020303" pitchFamily="18" charset="0"/>
              </a:rPr>
              <a:t>United States</a:t>
            </a:r>
            <a:endParaRPr lang="en-GB" dirty="0">
              <a:solidFill>
                <a:schemeClr val="bg1"/>
              </a:solidFill>
              <a:latin typeface="Bell MT" panose="02020503060305020303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429000"/>
            <a:ext cx="5220072" cy="3429000"/>
          </a:xfrm>
        </p:spPr>
      </p:pic>
      <p:sp>
        <p:nvSpPr>
          <p:cNvPr id="7" name="TextBox 6"/>
          <p:cNvSpPr txBox="1"/>
          <p:nvPr/>
        </p:nvSpPr>
        <p:spPr>
          <a:xfrm>
            <a:off x="303071" y="1268760"/>
            <a:ext cx="29523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Bell MT" panose="02020503060305020303" pitchFamily="18" charset="0"/>
              </a:rPr>
              <a:t>C</a:t>
            </a:r>
            <a:r>
              <a:rPr lang="en-GB" sz="2400" dirty="0" smtClean="0">
                <a:solidFill>
                  <a:schemeClr val="bg1"/>
                </a:solidFill>
                <a:latin typeface="Bell MT" panose="02020503060305020303" pitchFamily="18" charset="0"/>
              </a:rPr>
              <a:t>overed </a:t>
            </a:r>
            <a:r>
              <a:rPr lang="en-GB" sz="2400" dirty="0">
                <a:solidFill>
                  <a:schemeClr val="bg1"/>
                </a:solidFill>
                <a:latin typeface="Bell MT" panose="02020503060305020303" pitchFamily="18" charset="0"/>
              </a:rPr>
              <a:t>themes such as transportation, politics, money and love.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3528" y="2852130"/>
            <a:ext cx="32403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  <a:latin typeface="Bell MT" panose="02020503060305020303" pitchFamily="18" charset="0"/>
              </a:rPr>
              <a:t>A </a:t>
            </a:r>
            <a:r>
              <a:rPr lang="en-GB" sz="2400" dirty="0">
                <a:solidFill>
                  <a:schemeClr val="bg1"/>
                </a:solidFill>
                <a:latin typeface="Bell MT" panose="02020503060305020303" pitchFamily="18" charset="0"/>
              </a:rPr>
              <a:t>performance in response to her friends, who asked how she could live in a high tech cultural wasteland like America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55589" y="1481871"/>
            <a:ext cx="3600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Bell MT" panose="02020503060305020303" pitchFamily="18" charset="0"/>
              </a:rPr>
              <a:t>When I began to write United States, I thought of it as a portrait of a country. Gradually I realised it was really a description of any technological society and of peoples attempts to live in an electric world. – Laurie Anderson</a:t>
            </a:r>
            <a:endParaRPr lang="en-GB" dirty="0">
              <a:solidFill>
                <a:schemeClr val="bg1"/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32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0" y="1340767"/>
            <a:ext cx="9115421" cy="5561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Bell MT" panose="02020503060305020303" pitchFamily="18" charset="0"/>
              </a:rPr>
              <a:t/>
            </a:r>
            <a:br>
              <a:rPr lang="en-GB" dirty="0" smtClean="0">
                <a:solidFill>
                  <a:schemeClr val="bg1"/>
                </a:solidFill>
                <a:latin typeface="Bell MT" panose="02020503060305020303" pitchFamily="18" charset="0"/>
              </a:rPr>
            </a:br>
            <a:r>
              <a:rPr lang="en-GB" dirty="0" smtClean="0">
                <a:solidFill>
                  <a:schemeClr val="bg1"/>
                </a:solidFill>
                <a:latin typeface="Bell MT" panose="02020503060305020303" pitchFamily="18" charset="0"/>
              </a:rPr>
              <a:t>Happiness</a:t>
            </a:r>
            <a:r>
              <a:rPr lang="en-GB" dirty="0">
                <a:solidFill>
                  <a:schemeClr val="bg1"/>
                </a:solidFill>
                <a:latin typeface="Bell MT" panose="02020503060305020303" pitchFamily="18" charset="0"/>
              </a:rPr>
              <a:t>, The end of the Moon, </a:t>
            </a:r>
            <a:r>
              <a:rPr lang="en-GB" dirty="0" err="1">
                <a:solidFill>
                  <a:schemeClr val="bg1"/>
                </a:solidFill>
                <a:latin typeface="Bell MT" panose="02020503060305020303" pitchFamily="18" charset="0"/>
              </a:rPr>
              <a:t>Dirtday</a:t>
            </a:r>
            <a:r>
              <a:rPr lang="en-GB" dirty="0">
                <a:solidFill>
                  <a:schemeClr val="bg1"/>
                </a:solidFill>
                <a:latin typeface="Bell MT" panose="02020503060305020303" pitchFamily="18" charset="0"/>
              </a:rPr>
              <a:t/>
            </a:r>
            <a:br>
              <a:rPr lang="en-GB" dirty="0">
                <a:solidFill>
                  <a:schemeClr val="bg1"/>
                </a:solidFill>
                <a:latin typeface="Bell MT" panose="02020503060305020303" pitchFamily="18" charset="0"/>
              </a:rPr>
            </a:br>
            <a:endParaRPr lang="en-GB" dirty="0">
              <a:solidFill>
                <a:schemeClr val="bg1"/>
              </a:solidFill>
              <a:latin typeface="Bell MT" panose="020205030603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812" y="1628800"/>
            <a:ext cx="9036496" cy="381642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 algn="just">
              <a:buNone/>
            </a:pPr>
            <a:r>
              <a:rPr lang="en-GB" sz="2400" dirty="0" smtClean="0">
                <a:solidFill>
                  <a:schemeClr val="bg1"/>
                </a:solidFill>
                <a:latin typeface="Bell MT" panose="02020503060305020303" pitchFamily="18" charset="0"/>
              </a:rPr>
              <a:t>Trilogy of work</a:t>
            </a:r>
          </a:p>
          <a:p>
            <a:pPr marL="0" indent="0" algn="just">
              <a:buNone/>
            </a:pPr>
            <a:r>
              <a:rPr lang="en-GB" sz="2400" dirty="0" smtClean="0">
                <a:solidFill>
                  <a:schemeClr val="bg1"/>
                </a:solidFill>
                <a:latin typeface="Bell MT" panose="02020503060305020303" pitchFamily="18" charset="0"/>
              </a:rPr>
              <a:t>Explores themes of politics, history and dreams.</a:t>
            </a:r>
          </a:p>
          <a:p>
            <a:pPr marL="0" indent="0" algn="just">
              <a:buNone/>
            </a:pPr>
            <a:r>
              <a:rPr lang="en-GB" sz="2400" dirty="0" smtClean="0">
                <a:solidFill>
                  <a:schemeClr val="bg1"/>
                </a:solidFill>
                <a:latin typeface="Bell MT" panose="02020503060305020303" pitchFamily="18" charset="0"/>
              </a:rPr>
              <a:t>Blends </a:t>
            </a:r>
            <a:r>
              <a:rPr lang="en-GB" sz="2400" dirty="0">
                <a:solidFill>
                  <a:schemeClr val="bg1"/>
                </a:solidFill>
                <a:latin typeface="Bell MT" panose="02020503060305020303" pitchFamily="18" charset="0"/>
              </a:rPr>
              <a:t>sound and movement, image and spoken word in immersive, dreamlike productions</a:t>
            </a:r>
            <a:r>
              <a:rPr lang="en-GB" sz="2400" dirty="0" smtClean="0">
                <a:solidFill>
                  <a:schemeClr val="bg1"/>
                </a:solidFill>
                <a:latin typeface="Bell MT" panose="02020503060305020303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GB" sz="2400" dirty="0" smtClean="0">
                <a:solidFill>
                  <a:schemeClr val="bg1"/>
                </a:solidFill>
                <a:latin typeface="Bell MT" panose="02020503060305020303" pitchFamily="18" charset="0"/>
              </a:rPr>
              <a:t>Idea for </a:t>
            </a:r>
            <a:r>
              <a:rPr lang="en-GB" sz="2400" dirty="0" err="1" smtClean="0">
                <a:solidFill>
                  <a:schemeClr val="bg1"/>
                </a:solidFill>
                <a:latin typeface="Bell MT" panose="02020503060305020303" pitchFamily="18" charset="0"/>
              </a:rPr>
              <a:t>Dirtday</a:t>
            </a:r>
            <a:r>
              <a:rPr lang="en-GB" sz="2400" dirty="0" smtClean="0">
                <a:solidFill>
                  <a:schemeClr val="bg1"/>
                </a:solidFill>
                <a:latin typeface="Bell MT" panose="02020503060305020303" pitchFamily="18" charset="0"/>
              </a:rPr>
              <a:t> originally started with the exploration of her violin until other sounds and words were added and the violin then supported the stories told. </a:t>
            </a:r>
            <a:endParaRPr lang="en-GB" sz="2400" dirty="0">
              <a:solidFill>
                <a:schemeClr val="bg1"/>
              </a:solidFill>
              <a:latin typeface="Bell MT" panose="02020503060305020303" pitchFamily="18" charset="0"/>
            </a:endParaRPr>
          </a:p>
          <a:p>
            <a:endParaRPr lang="en-GB" dirty="0" smtClean="0">
              <a:solidFill>
                <a:schemeClr val="bg1"/>
              </a:solidFill>
            </a:endParaRP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228184" y="5979152"/>
            <a:ext cx="2627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3"/>
              </a:rPr>
              <a:t>http://</a:t>
            </a:r>
            <a:r>
              <a:rPr lang="en-GB" dirty="0" smtClean="0">
                <a:hlinkClick r:id="rId3"/>
              </a:rPr>
              <a:t>www.youtube.com/watch?v=KYisa36ODW8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615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1143000"/>
          </a:xfrm>
        </p:spPr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620688"/>
            <a:ext cx="4258738" cy="32689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>
                <a:solidFill>
                  <a:schemeClr val="bg1"/>
                </a:solidFill>
              </a:rPr>
              <a:t>No matter the gravity of her larger themes, she always began with the ordinary, the familiar; from there her idea’s fanned out, like a web that became more intricate, more diaphanous and dreamlike at the edges (Goldberg, 2000, p.87)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84168" y="1412776"/>
            <a:ext cx="25202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One of my jobs as an artist is to make contact with the audience and it has to be immediate (Anderson in Goldberg, 2000, p.11)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08177" y="3789040"/>
            <a:ext cx="24482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She had utilized a variety of media with ease and invented a repertory of her own. She had sashayed between disciplines, creating seamless borders by frequently crossing them (2000, p.12).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65212"/>
            <a:ext cx="5148064" cy="368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47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1890</TotalTime>
  <Words>330</Words>
  <Application>Microsoft Office PowerPoint</Application>
  <PresentationFormat>On-screen Show (4:3)</PresentationFormat>
  <Paragraphs>26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Laurie Anderson</vt:lpstr>
      <vt:lpstr>The work and her inspiration</vt:lpstr>
      <vt:lpstr>United States</vt:lpstr>
      <vt:lpstr> Happiness, The end of the Moon, Dirtday </vt:lpstr>
      <vt:lpstr>PowerPoint Presentation</vt:lpstr>
    </vt:vector>
  </TitlesOfParts>
  <Company>University of Lincoln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Laurie Anderson</dc:title>
  <dc:creator>Kirsty Taylor (11206895)</dc:creator>
  <cp:lastModifiedBy>Kirsty</cp:lastModifiedBy>
  <cp:revision>21</cp:revision>
  <dcterms:created xsi:type="dcterms:W3CDTF">2014-02-17T13:30:06Z</dcterms:created>
  <dcterms:modified xsi:type="dcterms:W3CDTF">2014-02-21T11:14:02Z</dcterms:modified>
</cp:coreProperties>
</file>